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15215-51E6-EA7F-4736-E54E22158D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13AE6-DE4E-3414-1B1C-98A4F69A2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92346-D6AD-EC80-517E-5BC10ACC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9982E-65AC-9C22-4C4A-F0B19393C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EA45B-94AE-30C4-9C24-41D920CF5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63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CE51-7029-C1B7-D6D4-6B0655643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DB51EE-B27F-6C8D-B7BC-2EBABA7F16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11782-420E-206E-0A96-AF3025A5E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59F74-E2C4-A25E-9B3F-8E75E8A9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F0D2F-68EF-D499-5208-F4BE9176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B02F9D-3143-8E94-6250-AEAE29C00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E56174-F026-D5D4-9DDD-B5701CFA4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41735-9CF2-2ECC-4AA2-212D40AB6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02B1E-9763-9505-38F1-AEA7B7602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2624A-623E-A438-82EB-5B5C4E51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6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4B29D-8B3E-F4A4-166C-D86B972BF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50E4F-7F96-9DFF-BE83-60D313D7B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9C97B-DD76-9892-05BD-733A6BE2F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5F214-5F8B-5484-31F8-889FD9DC1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733EF-F31C-F9FC-FED7-2E8A918BD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41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79ED6-9B84-CDFA-36E5-65A0E8084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B7927-D0A5-5F38-E06C-C36EAD372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B0953-780A-F9C6-8F44-D61069D3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A83F0-F3BB-3A57-109D-6F2CE7FC5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BB4C0-175A-4958-B210-9D72D19F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94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9D913-F629-B3D7-6541-C477106DD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75FC2-E430-09ED-F89D-85FF64CE0A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7049C8-152F-872C-BC2E-6B4FD8745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064FE4-3998-B142-DA86-23223056A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06F684-E7AB-CA07-6B26-3FAAB8DD9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74757-3A45-93AB-8946-A63B5E132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1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18D1F-EC98-8B1A-A84F-B600F3969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E94FF-EBB1-9EB0-47E1-6BA117A97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6959E3-C29F-EC2A-479F-AAA5C8BC1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752D82-069F-2467-47DC-D138DABFE8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0D21B1-7DBF-8FB4-A812-6161E9C49A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7995C3-350B-BA55-1FF9-C23EC6FA5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E448B-7737-F962-8AA5-0D893DBB6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66DE26-078F-EE49-AC00-80AF31B01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907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363DF-70FA-E8B2-3725-53CD2BABD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EC49A-8B89-5928-5FFA-F3674B458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87AD68-CB83-3A0D-F445-CBD06EEA8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129FE-8966-07B3-4279-D8E0F6D7B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20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05EE10-2618-CF41-73FA-E2296EF0F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048E46-3E24-A533-B9DC-7ADC1598A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BDD93-98E6-EFFF-CB50-172F3ADC8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9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6F9D9-2EF1-42CE-46F0-660D8265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A919A-8509-B810-2B44-26545DFBD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D81F91-4F97-7569-872F-0E4C3F2AF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CB6F7-1B58-04E4-1010-FBCE86394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0C963-6E86-F020-0994-2BEFB316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E8600-BAC3-4F58-27C2-180FB48F2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6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1C08-2A42-922B-8A24-61C737680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54145D-374D-D252-5D13-72702DD0A2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A4F68-879D-D674-9F3E-321945300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53C60F-C1E2-7BEA-8031-CE8255C01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9BCFD1-6566-58C9-6743-E43DCD61B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40FB4-05CF-4E86-DF9D-7530D554B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96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154856-9DCF-B544-713C-871D240CF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0585D-14CB-1639-2F62-10F3C398E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6E093-1125-A5E7-C933-5AA06E2C5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C8E7CB-0904-407C-BA06-BBE9B8F6391C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227B8-3B62-FE8D-0C63-FD14B791C2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7148E-98B2-F9E5-CA1F-5AEC090B5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DF1009-B965-4DD3-BA2E-A9C778B6B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42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A688F1-E61D-BFE1-CEA8-E8C1CF5FB325}"/>
              </a:ext>
            </a:extLst>
          </p:cNvPr>
          <p:cNvSpPr/>
          <p:nvPr/>
        </p:nvSpPr>
        <p:spPr>
          <a:xfrm>
            <a:off x="2428407" y="2533338"/>
            <a:ext cx="7345180" cy="3597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F72760-EA77-6ECA-6F32-62F37B3A6CAD}"/>
              </a:ext>
            </a:extLst>
          </p:cNvPr>
          <p:cNvSpPr/>
          <p:nvPr/>
        </p:nvSpPr>
        <p:spPr>
          <a:xfrm>
            <a:off x="5568464" y="117231"/>
            <a:ext cx="1078523" cy="51742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9BB5E1-B7B3-C47D-2A84-6D7A9BB62C65}"/>
              </a:ext>
            </a:extLst>
          </p:cNvPr>
          <p:cNvSpPr/>
          <p:nvPr/>
        </p:nvSpPr>
        <p:spPr>
          <a:xfrm>
            <a:off x="4841819" y="734518"/>
            <a:ext cx="689547" cy="1798820"/>
          </a:xfrm>
          <a:prstGeom prst="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0F4F35-7B59-CA2E-C2F0-3CB91F245A49}"/>
              </a:ext>
            </a:extLst>
          </p:cNvPr>
          <p:cNvSpPr/>
          <p:nvPr/>
        </p:nvSpPr>
        <p:spPr>
          <a:xfrm>
            <a:off x="4117973" y="2884261"/>
            <a:ext cx="689547" cy="1798820"/>
          </a:xfrm>
          <a:prstGeom prst="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D0A08B-0D65-50EC-9F48-FECBD03BF7F4}"/>
              </a:ext>
            </a:extLst>
          </p:cNvPr>
          <p:cNvSpPr/>
          <p:nvPr/>
        </p:nvSpPr>
        <p:spPr>
          <a:xfrm>
            <a:off x="7336534" y="734518"/>
            <a:ext cx="689547" cy="1798820"/>
          </a:xfrm>
          <a:prstGeom prst="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4C5582-0A76-78C3-18F1-26DCB89F2A9E}"/>
              </a:ext>
            </a:extLst>
          </p:cNvPr>
          <p:cNvSpPr/>
          <p:nvPr/>
        </p:nvSpPr>
        <p:spPr>
          <a:xfrm>
            <a:off x="6646987" y="2893102"/>
            <a:ext cx="689547" cy="1798820"/>
          </a:xfrm>
          <a:prstGeom prst="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425D44-4671-381A-A82A-9D7847A3BE49}"/>
              </a:ext>
            </a:extLst>
          </p:cNvPr>
          <p:cNvSpPr/>
          <p:nvPr/>
        </p:nvSpPr>
        <p:spPr>
          <a:xfrm>
            <a:off x="6646986" y="734518"/>
            <a:ext cx="689547" cy="1798820"/>
          </a:xfrm>
          <a:prstGeom prst="rect">
            <a:avLst/>
          </a:prstGeom>
          <a:solidFill>
            <a:schemeClr val="accent5">
              <a:lumMod val="40000"/>
              <a:lumOff val="60000"/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3BB0A1-B74E-FB2E-E0B0-B01D1B3C64B4}"/>
              </a:ext>
            </a:extLst>
          </p:cNvPr>
          <p:cNvSpPr/>
          <p:nvPr/>
        </p:nvSpPr>
        <p:spPr>
          <a:xfrm>
            <a:off x="7336534" y="2893102"/>
            <a:ext cx="689547" cy="1798820"/>
          </a:xfrm>
          <a:prstGeom prst="rect">
            <a:avLst/>
          </a:prstGeom>
          <a:solidFill>
            <a:schemeClr val="accent5">
              <a:lumMod val="40000"/>
              <a:lumOff val="60000"/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CE3DEC-CD36-C3EE-7798-7B59390617F0}"/>
              </a:ext>
            </a:extLst>
          </p:cNvPr>
          <p:cNvSpPr/>
          <p:nvPr/>
        </p:nvSpPr>
        <p:spPr>
          <a:xfrm>
            <a:off x="4819708" y="2884261"/>
            <a:ext cx="689547" cy="1798820"/>
          </a:xfrm>
          <a:prstGeom prst="rect">
            <a:avLst/>
          </a:prstGeom>
          <a:solidFill>
            <a:schemeClr val="accent5">
              <a:lumMod val="40000"/>
              <a:lumOff val="60000"/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CB9ECA-0047-CF7D-D4E7-AD14D94C8A1E}"/>
              </a:ext>
            </a:extLst>
          </p:cNvPr>
          <p:cNvSpPr/>
          <p:nvPr/>
        </p:nvSpPr>
        <p:spPr>
          <a:xfrm>
            <a:off x="4115174" y="734518"/>
            <a:ext cx="689547" cy="1798820"/>
          </a:xfrm>
          <a:prstGeom prst="rect">
            <a:avLst/>
          </a:prstGeom>
          <a:solidFill>
            <a:schemeClr val="accent5">
              <a:lumMod val="40000"/>
              <a:lumOff val="60000"/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665FD3-B766-E28B-20AF-31D2EB2A5865}"/>
              </a:ext>
            </a:extLst>
          </p:cNvPr>
          <p:cNvSpPr txBox="1"/>
          <p:nvPr/>
        </p:nvSpPr>
        <p:spPr>
          <a:xfrm>
            <a:off x="6774404" y="2514929"/>
            <a:ext cx="1170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#1       #2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3ADEE7-1823-C1DE-E15C-009628BF1F5F}"/>
              </a:ext>
            </a:extLst>
          </p:cNvPr>
          <p:cNvSpPr txBox="1"/>
          <p:nvPr/>
        </p:nvSpPr>
        <p:spPr>
          <a:xfrm>
            <a:off x="4250975" y="2523770"/>
            <a:ext cx="1170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#2       #1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BC995A-D65C-9A41-BFA9-516701A32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022" y="472979"/>
            <a:ext cx="1031955" cy="7739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182DCF2-35B9-3F31-EE5F-FC3BB832E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031" y="4070932"/>
            <a:ext cx="1031955" cy="77396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65B6AB-3993-FDCC-1E53-FEB9FD6FE946}"/>
              </a:ext>
            </a:extLst>
          </p:cNvPr>
          <p:cNvSpPr txBox="1"/>
          <p:nvPr/>
        </p:nvSpPr>
        <p:spPr>
          <a:xfrm>
            <a:off x="2736969" y="2514929"/>
            <a:ext cx="83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Grave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72ECFA-A813-48CC-1B3F-673866FDD94F}"/>
              </a:ext>
            </a:extLst>
          </p:cNvPr>
          <p:cNvSpPr txBox="1"/>
          <p:nvPr/>
        </p:nvSpPr>
        <p:spPr>
          <a:xfrm>
            <a:off x="2379713" y="3585430"/>
            <a:ext cx="140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Row - Even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B78018-C5D3-A034-89AA-1690D0F373E3}"/>
              </a:ext>
            </a:extLst>
          </p:cNvPr>
          <p:cNvSpPr txBox="1"/>
          <p:nvPr/>
        </p:nvSpPr>
        <p:spPr>
          <a:xfrm>
            <a:off x="2453549" y="1520810"/>
            <a:ext cx="1406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Row - Odd</a:t>
            </a:r>
          </a:p>
        </p:txBody>
      </p:sp>
    </p:spTree>
    <p:extLst>
      <p:ext uri="{BB962C8B-B14F-4D97-AF65-F5344CB8AC3E}">
        <p14:creationId xmlns:p14="http://schemas.microsoft.com/office/powerpoint/2010/main" val="2816276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Stockmaster</dc:creator>
  <cp:lastModifiedBy>Gary Stockmaster</cp:lastModifiedBy>
  <cp:revision>3</cp:revision>
  <dcterms:created xsi:type="dcterms:W3CDTF">2024-03-04T15:47:36Z</dcterms:created>
  <dcterms:modified xsi:type="dcterms:W3CDTF">2024-03-04T18:43:32Z</dcterms:modified>
</cp:coreProperties>
</file>