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9" autoAdjust="0"/>
    <p:restoredTop sz="94660"/>
  </p:normalViewPr>
  <p:slideViewPr>
    <p:cSldViewPr snapToGrid="0">
      <p:cViewPr varScale="1">
        <p:scale>
          <a:sx n="46" d="100"/>
          <a:sy n="46" d="100"/>
        </p:scale>
        <p:origin x="42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B01B5-4B46-4719-A11B-A54423E3B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92640-2771-4021-878C-652195D22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A6C63-AEC2-4D6A-AA5B-B0B51B691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5EBF2-5398-492E-8E54-FA6D0B993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6D2A1-5611-4DB7-99AE-B6CD2910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3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5D882-2F68-4B9E-8767-6A25B9D33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1BFF79-1527-4AEB-A5E1-3FE6CE904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7F52-F80B-46DD-AB44-75CBAFCC9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7497D-9292-4598-B506-5082CFB7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0EF1-ED49-47E1-B462-F12A80628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3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AA4DC8-6A0B-49A3-9181-E38FD3261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DB237-849E-4D6A-84FE-4AC3DB6FC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D0AAC-536D-4E5C-BA6C-68E342B3A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CCA35-6390-4E76-BC59-8906549F2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0CF58-045F-4C19-83DE-1FFC0D6B1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1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28401-1F1B-4E52-9A4D-A02E5937E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2E118-B9BE-410B-B5F3-BCC755CDA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D4903-3BF7-4D12-935A-8EAD052CD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23803-B990-4914-AE24-A97B86C9A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F3671-983F-470E-AA09-E0955E3FC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4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5950-F96A-484E-A07F-4322BFBEB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B16DB-C5DF-4DF6-93C7-3310CEA18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4DB75-F355-4CE6-8648-45E53C26A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F0B4D-1929-49E2-A385-7AAD5156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DB3C4-1184-47BD-9ECC-3001F90E6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18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B7F9A-0BB8-4C4D-858E-73A1FB5D7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54CB2-7D80-451E-961E-8DF2EFC93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F8786-4EED-4C70-8AD8-52D8B6684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83522-42EE-4590-A284-3C5BA65C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10CF2-9193-4D65-991D-04799378B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4514B-F531-41F3-8BBC-E4441B30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85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4F12-3F74-4EBE-A580-CA87148C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55F66-9349-41AB-BF5E-761C16257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D31DA7-0C36-45FB-81E5-C22B90A3C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F3C834-AF05-4CC6-9FF8-38930CE46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235E08-6C34-4D94-8754-401573D10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6B74C7-585E-4FF0-859A-526642523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88E809-C8FC-40CC-BB7A-E4B7CC359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2CD787-F566-435F-89C8-59B44C29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3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9745-4B1D-42DD-8E50-B04B7E7CB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E78C3-617D-42A8-B7E6-6D1CCCC7A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0FC7E-D8B2-4F33-BE3F-A492546CA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64A264-A95D-4314-830B-BB9ED9C25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2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9BB233-B751-4288-AE8B-72A8F2838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5260DC-377A-4EB5-8589-801ED2380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A50DC-1056-4997-B29E-094EAB317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77F49-E659-40C8-90B2-63043D0AB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F0457-D5DF-452A-A358-72C59B6B0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BFB8B-DB5B-4A0C-9F63-AF3F27616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6A68D-94F3-4A1F-B71E-C86D1EFA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E166D-4860-4A8B-992D-9C8173C4C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BC14-FF93-4E85-BB65-29AA5A9BF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28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B2A65-758F-435A-92B5-490BA2B1D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5AC617-A471-40C6-A19E-5ED064C389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9013F-3C0F-4351-9701-8E86B5576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F0D1A-8D65-4911-9ED1-8E730E8FA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EE751-F6C4-445C-ABB0-03995A71F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580AE-78ED-4C2C-BABA-4E7A5182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9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ED607A-C784-47D6-9CE9-F0FB2E47A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BC321-96F7-493A-AC56-5EE0256A7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378AC-7B40-4909-9209-F144F9AFC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C5CA3-5334-4AB0-BF1B-E5548320E8F7}" type="datetimeFigureOut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6C98A-94C1-4E2B-9FC4-FB9EA1B07F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2D1AF-B49A-4825-B89B-93D4C5981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78158-FB11-4996-A257-4B6DA07F1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6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3F0461-2844-4D17-BBBA-E64C4EA38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12" y="182880"/>
            <a:ext cx="10163175" cy="62293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765078-1E93-4354-8CDF-C6B4FDF52CA6}"/>
              </a:ext>
            </a:extLst>
          </p:cNvPr>
          <p:cNvSpPr txBox="1"/>
          <p:nvPr/>
        </p:nvSpPr>
        <p:spPr>
          <a:xfrm>
            <a:off x="3505794" y="764232"/>
            <a:ext cx="3992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Section A Layout</a:t>
            </a:r>
          </a:p>
        </p:txBody>
      </p:sp>
    </p:spTree>
    <p:extLst>
      <p:ext uri="{BB962C8B-B14F-4D97-AF65-F5344CB8AC3E}">
        <p14:creationId xmlns:p14="http://schemas.microsoft.com/office/powerpoint/2010/main" val="2472280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F5190-7C42-4167-B399-35EBBA2EA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175" y="633412"/>
            <a:ext cx="5581650" cy="55911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B5651D-0E6B-4C57-A352-8FA11F7198F6}"/>
              </a:ext>
            </a:extLst>
          </p:cNvPr>
          <p:cNvSpPr txBox="1"/>
          <p:nvPr/>
        </p:nvSpPr>
        <p:spPr>
          <a:xfrm>
            <a:off x="3917274" y="764232"/>
            <a:ext cx="3992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Section B Layout</a:t>
            </a:r>
          </a:p>
        </p:txBody>
      </p:sp>
    </p:spTree>
    <p:extLst>
      <p:ext uri="{BB962C8B-B14F-4D97-AF65-F5344CB8AC3E}">
        <p14:creationId xmlns:p14="http://schemas.microsoft.com/office/powerpoint/2010/main" val="3104890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Stockmaster</dc:creator>
  <cp:lastModifiedBy>Gary Stockmaster</cp:lastModifiedBy>
  <cp:revision>3</cp:revision>
  <dcterms:created xsi:type="dcterms:W3CDTF">2021-11-07T19:25:19Z</dcterms:created>
  <dcterms:modified xsi:type="dcterms:W3CDTF">2021-11-07T19:30:01Z</dcterms:modified>
</cp:coreProperties>
</file>